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30" r:id="rId2"/>
    <p:sldId id="350" r:id="rId3"/>
    <p:sldId id="35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A5C"/>
    <a:srgbClr val="4B6D83"/>
    <a:srgbClr val="00AAB4"/>
    <a:srgbClr val="D87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33161-932C-45A7-A9CF-E2E38BC47BC4}" v="14" dt="2023-01-31T14:01:37.147"/>
    <p1510:client id="{9A1F7476-0898-4082-8895-69D45C80932B}" v="26" dt="2023-02-01T13:08:12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a | Codan-Consulting" userId="554184bf-26f9-450e-9c72-a656417ae593" providerId="ADAL" clId="{9A1F7476-0898-4082-8895-69D45C80932B}"/>
    <pc:docChg chg="modSld">
      <pc:chgData name="Bara | Codan-Consulting" userId="554184bf-26f9-450e-9c72-a656417ae593" providerId="ADAL" clId="{9A1F7476-0898-4082-8895-69D45C80932B}" dt="2023-02-01T13:08:33.069" v="28" actId="1076"/>
      <pc:docMkLst>
        <pc:docMk/>
      </pc:docMkLst>
      <pc:sldChg chg="modSp mod">
        <pc:chgData name="Bara | Codan-Consulting" userId="554184bf-26f9-450e-9c72-a656417ae593" providerId="ADAL" clId="{9A1F7476-0898-4082-8895-69D45C80932B}" dt="2023-02-01T13:01:36.743" v="3" actId="1076"/>
        <pc:sldMkLst>
          <pc:docMk/>
          <pc:sldMk cId="3262318674" sldId="350"/>
        </pc:sldMkLst>
        <pc:picChg chg="mod">
          <ac:chgData name="Bara | Codan-Consulting" userId="554184bf-26f9-450e-9c72-a656417ae593" providerId="ADAL" clId="{9A1F7476-0898-4082-8895-69D45C80932B}" dt="2023-02-01T13:01:36.743" v="3" actId="1076"/>
          <ac:picMkLst>
            <pc:docMk/>
            <pc:sldMk cId="3262318674" sldId="350"/>
            <ac:picMk id="3" creationId="{3156409C-8911-78EB-7CFF-609DED5C0730}"/>
          </ac:picMkLst>
        </pc:picChg>
      </pc:sldChg>
      <pc:sldChg chg="modSp mod">
        <pc:chgData name="Bara | Codan-Consulting" userId="554184bf-26f9-450e-9c72-a656417ae593" providerId="ADAL" clId="{9A1F7476-0898-4082-8895-69D45C80932B}" dt="2023-02-01T13:08:33.069" v="28" actId="1076"/>
        <pc:sldMkLst>
          <pc:docMk/>
          <pc:sldMk cId="2679616663" sldId="351"/>
        </pc:sldMkLst>
        <pc:spChg chg="mod">
          <ac:chgData name="Bara | Codan-Consulting" userId="554184bf-26f9-450e-9c72-a656417ae593" providerId="ADAL" clId="{9A1F7476-0898-4082-8895-69D45C80932B}" dt="2023-02-01T13:08:33.069" v="28" actId="1076"/>
          <ac:spMkLst>
            <pc:docMk/>
            <pc:sldMk cId="2679616663" sldId="351"/>
            <ac:spMk id="8" creationId="{9D256D82-98C3-5557-30C7-A1251585607A}"/>
          </ac:spMkLst>
        </pc:spChg>
        <pc:graphicFrameChg chg="mod">
          <ac:chgData name="Bara | Codan-Consulting" userId="554184bf-26f9-450e-9c72-a656417ae593" providerId="ADAL" clId="{9A1F7476-0898-4082-8895-69D45C80932B}" dt="2023-02-01T13:08:12.880" v="27" actId="20577"/>
          <ac:graphicFrameMkLst>
            <pc:docMk/>
            <pc:sldMk cId="2679616663" sldId="351"/>
            <ac:graphicFrameMk id="12" creationId="{C7ED7B29-6CE5-0071-2C18-481AA73DF60E}"/>
          </ac:graphicFrameMkLst>
        </pc:graphicFrameChg>
      </pc:sldChg>
    </pc:docChg>
  </pc:docChgLst>
  <pc:docChgLst>
    <pc:chgData name="Eva | Codan-Consulting" userId="c311695a-f05b-4351-8e96-c98f3a2455ea" providerId="ADAL" clId="{B9A13521-B3B8-4497-B803-0444766A96C4}"/>
    <pc:docChg chg="custSel modSld">
      <pc:chgData name="Eva | Codan-Consulting" userId="c311695a-f05b-4351-8e96-c98f3a2455ea" providerId="ADAL" clId="{B9A13521-B3B8-4497-B803-0444766A96C4}" dt="2022-10-21T13:00:35.423" v="159" actId="113"/>
      <pc:docMkLst>
        <pc:docMk/>
      </pc:docMkLst>
      <pc:sldChg chg="addSp delSp modSp mod">
        <pc:chgData name="Eva | Codan-Consulting" userId="c311695a-f05b-4351-8e96-c98f3a2455ea" providerId="ADAL" clId="{B9A13521-B3B8-4497-B803-0444766A96C4}" dt="2022-10-20T08:53:27.412" v="71" actId="14100"/>
        <pc:sldMkLst>
          <pc:docMk/>
          <pc:sldMk cId="1412398337" sldId="330"/>
        </pc:sldMkLst>
        <pc:spChg chg="add mod">
          <ac:chgData name="Eva | Codan-Consulting" userId="c311695a-f05b-4351-8e96-c98f3a2455ea" providerId="ADAL" clId="{B9A13521-B3B8-4497-B803-0444766A96C4}" dt="2022-10-20T08:50:42.351" v="49" actId="1076"/>
          <ac:spMkLst>
            <pc:docMk/>
            <pc:sldMk cId="1412398337" sldId="330"/>
            <ac:spMk id="2" creationId="{B9D33227-8C12-DA90-49AE-E704990165FA}"/>
          </ac:spMkLst>
        </pc:spChg>
        <pc:spChg chg="mod">
          <ac:chgData name="Eva | Codan-Consulting" userId="c311695a-f05b-4351-8e96-c98f3a2455ea" providerId="ADAL" clId="{B9A13521-B3B8-4497-B803-0444766A96C4}" dt="2022-10-20T08:49:34.117" v="42" actId="1076"/>
          <ac:spMkLst>
            <pc:docMk/>
            <pc:sldMk cId="1412398337" sldId="330"/>
            <ac:spMk id="9" creationId="{D09784C6-C9DB-E1C9-65FD-8DC18F0DC4FF}"/>
          </ac:spMkLst>
        </pc:spChg>
        <pc:picChg chg="add mod">
          <ac:chgData name="Eva | Codan-Consulting" userId="c311695a-f05b-4351-8e96-c98f3a2455ea" providerId="ADAL" clId="{B9A13521-B3B8-4497-B803-0444766A96C4}" dt="2022-10-20T08:50:37.275" v="48" actId="1076"/>
          <ac:picMkLst>
            <pc:docMk/>
            <pc:sldMk cId="1412398337" sldId="330"/>
            <ac:picMk id="6" creationId="{F13CDAC5-0446-E4AF-1716-BC71B1798F6A}"/>
          </ac:picMkLst>
        </pc:picChg>
        <pc:picChg chg="mod">
          <ac:chgData name="Eva | Codan-Consulting" userId="c311695a-f05b-4351-8e96-c98f3a2455ea" providerId="ADAL" clId="{B9A13521-B3B8-4497-B803-0444766A96C4}" dt="2022-10-20T08:47:52.929" v="6" actId="14100"/>
          <ac:picMkLst>
            <pc:docMk/>
            <pc:sldMk cId="1412398337" sldId="330"/>
            <ac:picMk id="8" creationId="{5E20C640-CDCC-DEC3-3F42-96605B0D73AB}"/>
          </ac:picMkLst>
        </pc:picChg>
        <pc:picChg chg="add del mod">
          <ac:chgData name="Eva | Codan-Consulting" userId="c311695a-f05b-4351-8e96-c98f3a2455ea" providerId="ADAL" clId="{B9A13521-B3B8-4497-B803-0444766A96C4}" dt="2022-10-20T08:51:33.769" v="53" actId="478"/>
          <ac:picMkLst>
            <pc:docMk/>
            <pc:sldMk cId="1412398337" sldId="330"/>
            <ac:picMk id="10" creationId="{009229EF-87CB-76A4-3D0A-D6627585175E}"/>
          </ac:picMkLst>
        </pc:picChg>
        <pc:picChg chg="add del mod">
          <ac:chgData name="Eva | Codan-Consulting" userId="c311695a-f05b-4351-8e96-c98f3a2455ea" providerId="ADAL" clId="{B9A13521-B3B8-4497-B803-0444766A96C4}" dt="2022-10-20T08:52:09.911" v="57" actId="478"/>
          <ac:picMkLst>
            <pc:docMk/>
            <pc:sldMk cId="1412398337" sldId="330"/>
            <ac:picMk id="12" creationId="{7DD3D234-2C38-B59E-7E60-4AB55A893D4C}"/>
          </ac:picMkLst>
        </pc:picChg>
        <pc:picChg chg="add del mod">
          <ac:chgData name="Eva | Codan-Consulting" userId="c311695a-f05b-4351-8e96-c98f3a2455ea" providerId="ADAL" clId="{B9A13521-B3B8-4497-B803-0444766A96C4}" dt="2022-10-20T08:52:34.863" v="61" actId="478"/>
          <ac:picMkLst>
            <pc:docMk/>
            <pc:sldMk cId="1412398337" sldId="330"/>
            <ac:picMk id="14" creationId="{59A771D9-5127-ECE0-0731-6FFDE95ECC0E}"/>
          </ac:picMkLst>
        </pc:picChg>
        <pc:picChg chg="add mod">
          <ac:chgData name="Eva | Codan-Consulting" userId="c311695a-f05b-4351-8e96-c98f3a2455ea" providerId="ADAL" clId="{B9A13521-B3B8-4497-B803-0444766A96C4}" dt="2022-10-20T08:53:27.412" v="71" actId="14100"/>
          <ac:picMkLst>
            <pc:docMk/>
            <pc:sldMk cId="1412398337" sldId="330"/>
            <ac:picMk id="16" creationId="{F511E986-2D20-34BC-BC3D-514A8C510CDB}"/>
          </ac:picMkLst>
        </pc:picChg>
      </pc:sldChg>
      <pc:sldChg chg="modSp mod">
        <pc:chgData name="Eva | Codan-Consulting" userId="c311695a-f05b-4351-8e96-c98f3a2455ea" providerId="ADAL" clId="{B9A13521-B3B8-4497-B803-0444766A96C4}" dt="2022-10-21T13:00:35.423" v="159" actId="113"/>
        <pc:sldMkLst>
          <pc:docMk/>
          <pc:sldMk cId="3262318674" sldId="350"/>
        </pc:sldMkLst>
        <pc:spChg chg="mod">
          <ac:chgData name="Eva | Codan-Consulting" userId="c311695a-f05b-4351-8e96-c98f3a2455ea" providerId="ADAL" clId="{B9A13521-B3B8-4497-B803-0444766A96C4}" dt="2022-10-21T13:00:35.423" v="159" actId="113"/>
          <ac:spMkLst>
            <pc:docMk/>
            <pc:sldMk cId="3262318674" sldId="350"/>
            <ac:spMk id="21" creationId="{1E4F6A06-1DD9-2C31-8930-8AA5695CBF3B}"/>
          </ac:spMkLst>
        </pc:spChg>
      </pc:sldChg>
      <pc:sldChg chg="modSp mod">
        <pc:chgData name="Eva | Codan-Consulting" userId="c311695a-f05b-4351-8e96-c98f3a2455ea" providerId="ADAL" clId="{B9A13521-B3B8-4497-B803-0444766A96C4}" dt="2022-10-20T08:56:55.330" v="158" actId="207"/>
        <pc:sldMkLst>
          <pc:docMk/>
          <pc:sldMk cId="2679616663" sldId="351"/>
        </pc:sldMkLst>
        <pc:spChg chg="mod">
          <ac:chgData name="Eva | Codan-Consulting" userId="c311695a-f05b-4351-8e96-c98f3a2455ea" providerId="ADAL" clId="{B9A13521-B3B8-4497-B803-0444766A96C4}" dt="2022-10-20T08:56:55.330" v="158" actId="207"/>
          <ac:spMkLst>
            <pc:docMk/>
            <pc:sldMk cId="2679616663" sldId="351"/>
            <ac:spMk id="8" creationId="{9D256D82-98C3-5557-30C7-A1251585607A}"/>
          </ac:spMkLst>
        </pc:spChg>
        <pc:graphicFrameChg chg="mod">
          <ac:chgData name="Eva | Codan-Consulting" userId="c311695a-f05b-4351-8e96-c98f3a2455ea" providerId="ADAL" clId="{B9A13521-B3B8-4497-B803-0444766A96C4}" dt="2022-10-20T08:56:10.385" v="156"/>
          <ac:graphicFrameMkLst>
            <pc:docMk/>
            <pc:sldMk cId="2679616663" sldId="351"/>
            <ac:graphicFrameMk id="12" creationId="{C7ED7B29-6CE5-0071-2C18-481AA73DF60E}"/>
          </ac:graphicFrameMkLst>
        </pc:graphicFrameChg>
      </pc:sldChg>
    </pc:docChg>
  </pc:docChgLst>
  <pc:docChgLst>
    <pc:chgData name="Bara | Codan-Consulting" userId="554184bf-26f9-450e-9c72-a656417ae593" providerId="ADAL" clId="{91333161-932C-45A7-A9CF-E2E38BC47BC4}"/>
    <pc:docChg chg="undo redo custSel modSld">
      <pc:chgData name="Bara | Codan-Consulting" userId="554184bf-26f9-450e-9c72-a656417ae593" providerId="ADAL" clId="{91333161-932C-45A7-A9CF-E2E38BC47BC4}" dt="2023-01-31T14:01:50.618" v="58" actId="14100"/>
      <pc:docMkLst>
        <pc:docMk/>
      </pc:docMkLst>
      <pc:sldChg chg="addSp delSp modSp mod setBg">
        <pc:chgData name="Bara | Codan-Consulting" userId="554184bf-26f9-450e-9c72-a656417ae593" providerId="ADAL" clId="{91333161-932C-45A7-A9CF-E2E38BC47BC4}" dt="2023-01-31T14:01:50.618" v="58" actId="14100"/>
        <pc:sldMkLst>
          <pc:docMk/>
          <pc:sldMk cId="1412398337" sldId="330"/>
        </pc:sldMkLst>
        <pc:spChg chg="mod">
          <ac:chgData name="Bara | Codan-Consulting" userId="554184bf-26f9-450e-9c72-a656417ae593" providerId="ADAL" clId="{91333161-932C-45A7-A9CF-E2E38BC47BC4}" dt="2023-01-31T13:57:35.780" v="22" actId="1076"/>
          <ac:spMkLst>
            <pc:docMk/>
            <pc:sldMk cId="1412398337" sldId="330"/>
            <ac:spMk id="2" creationId="{B9D33227-8C12-DA90-49AE-E704990165FA}"/>
          </ac:spMkLst>
        </pc:spChg>
        <pc:spChg chg="mod">
          <ac:chgData name="Bara | Codan-Consulting" userId="554184bf-26f9-450e-9c72-a656417ae593" providerId="ADAL" clId="{91333161-932C-45A7-A9CF-E2E38BC47BC4}" dt="2023-01-31T13:57:51.246" v="36" actId="20577"/>
          <ac:spMkLst>
            <pc:docMk/>
            <pc:sldMk cId="1412398337" sldId="330"/>
            <ac:spMk id="5" creationId="{C4D7D741-D861-35AE-814C-2DE5347A6FF9}"/>
          </ac:spMkLst>
        </pc:spChg>
        <pc:spChg chg="mod">
          <ac:chgData name="Bara | Codan-Consulting" userId="554184bf-26f9-450e-9c72-a656417ae593" providerId="ADAL" clId="{91333161-932C-45A7-A9CF-E2E38BC47BC4}" dt="2023-01-31T13:57:26.775" v="21" actId="1076"/>
          <ac:spMkLst>
            <pc:docMk/>
            <pc:sldMk cId="1412398337" sldId="330"/>
            <ac:spMk id="9" creationId="{D09784C6-C9DB-E1C9-65FD-8DC18F0DC4FF}"/>
          </ac:spMkLst>
        </pc:spChg>
        <pc:picChg chg="mod">
          <ac:chgData name="Bara | Codan-Consulting" userId="554184bf-26f9-450e-9c72-a656417ae593" providerId="ADAL" clId="{91333161-932C-45A7-A9CF-E2E38BC47BC4}" dt="2023-01-31T13:57:39.582" v="23" actId="1076"/>
          <ac:picMkLst>
            <pc:docMk/>
            <pc:sldMk cId="1412398337" sldId="330"/>
            <ac:picMk id="6" creationId="{F13CDAC5-0446-E4AF-1716-BC71B1798F6A}"/>
          </ac:picMkLst>
        </pc:picChg>
        <pc:picChg chg="add mod">
          <ac:chgData name="Bara | Codan-Consulting" userId="554184bf-26f9-450e-9c72-a656417ae593" providerId="ADAL" clId="{91333161-932C-45A7-A9CF-E2E38BC47BC4}" dt="2023-01-31T14:01:50.618" v="58" actId="14100"/>
          <ac:picMkLst>
            <pc:docMk/>
            <pc:sldMk cId="1412398337" sldId="330"/>
            <ac:picMk id="7" creationId="{D1F290D2-C870-534A-AB21-5F752E5A4CE9}"/>
          </ac:picMkLst>
        </pc:picChg>
        <pc:picChg chg="del mod">
          <ac:chgData name="Bara | Codan-Consulting" userId="554184bf-26f9-450e-9c72-a656417ae593" providerId="ADAL" clId="{91333161-932C-45A7-A9CF-E2E38BC47BC4}" dt="2023-01-31T14:01:40.049" v="55" actId="478"/>
          <ac:picMkLst>
            <pc:docMk/>
            <pc:sldMk cId="1412398337" sldId="330"/>
            <ac:picMk id="16" creationId="{F511E986-2D20-34BC-BC3D-514A8C510CDB}"/>
          </ac:picMkLst>
        </pc:picChg>
      </pc:sldChg>
      <pc:sldChg chg="addSp delSp modSp mod">
        <pc:chgData name="Bara | Codan-Consulting" userId="554184bf-26f9-450e-9c72-a656417ae593" providerId="ADAL" clId="{91333161-932C-45A7-A9CF-E2E38BC47BC4}" dt="2023-01-31T14:01:02.711" v="50" actId="113"/>
        <pc:sldMkLst>
          <pc:docMk/>
          <pc:sldMk cId="3262318674" sldId="350"/>
        </pc:sldMkLst>
        <pc:spChg chg="mod">
          <ac:chgData name="Bara | Codan-Consulting" userId="554184bf-26f9-450e-9c72-a656417ae593" providerId="ADAL" clId="{91333161-932C-45A7-A9CF-E2E38BC47BC4}" dt="2023-01-31T14:00:24.744" v="46" actId="1076"/>
          <ac:spMkLst>
            <pc:docMk/>
            <pc:sldMk cId="3262318674" sldId="350"/>
            <ac:spMk id="19" creationId="{9B69E06F-568B-59F7-324B-9E2963AE686E}"/>
          </ac:spMkLst>
        </pc:spChg>
        <pc:spChg chg="mod">
          <ac:chgData name="Bara | Codan-Consulting" userId="554184bf-26f9-450e-9c72-a656417ae593" providerId="ADAL" clId="{91333161-932C-45A7-A9CF-E2E38BC47BC4}" dt="2023-01-31T14:01:02.711" v="50" actId="113"/>
          <ac:spMkLst>
            <pc:docMk/>
            <pc:sldMk cId="3262318674" sldId="350"/>
            <ac:spMk id="21" creationId="{1E4F6A06-1DD9-2C31-8930-8AA5695CBF3B}"/>
          </ac:spMkLst>
        </pc:spChg>
        <pc:spChg chg="mod">
          <ac:chgData name="Bara | Codan-Consulting" userId="554184bf-26f9-450e-9c72-a656417ae593" providerId="ADAL" clId="{91333161-932C-45A7-A9CF-E2E38BC47BC4}" dt="2023-01-31T14:00:29.758" v="47" actId="14100"/>
          <ac:spMkLst>
            <pc:docMk/>
            <pc:sldMk cId="3262318674" sldId="350"/>
            <ac:spMk id="27" creationId="{F3AD1FC6-681B-5BD1-02C5-519ABB4D4CE3}"/>
          </ac:spMkLst>
        </pc:spChg>
        <pc:picChg chg="add mod">
          <ac:chgData name="Bara | Codan-Consulting" userId="554184bf-26f9-450e-9c72-a656417ae593" providerId="ADAL" clId="{91333161-932C-45A7-A9CF-E2E38BC47BC4}" dt="2023-01-31T13:59:55.359" v="45" actId="14100"/>
          <ac:picMkLst>
            <pc:docMk/>
            <pc:sldMk cId="3262318674" sldId="350"/>
            <ac:picMk id="3" creationId="{3156409C-8911-78EB-7CFF-609DED5C0730}"/>
          </ac:picMkLst>
        </pc:picChg>
        <pc:picChg chg="del mod">
          <ac:chgData name="Bara | Codan-Consulting" userId="554184bf-26f9-450e-9c72-a656417ae593" providerId="ADAL" clId="{91333161-932C-45A7-A9CF-E2E38BC47BC4}" dt="2023-01-31T13:59:29.667" v="41" actId="478"/>
          <ac:picMkLst>
            <pc:docMk/>
            <pc:sldMk cId="3262318674" sldId="350"/>
            <ac:picMk id="11" creationId="{0A01F68E-113B-0A17-1F88-02BCC9FFCD93}"/>
          </ac:picMkLst>
        </pc:picChg>
      </pc:sldChg>
      <pc:sldChg chg="delSp modSp mod">
        <pc:chgData name="Bara | Codan-Consulting" userId="554184bf-26f9-450e-9c72-a656417ae593" providerId="ADAL" clId="{91333161-932C-45A7-A9CF-E2E38BC47BC4}" dt="2023-01-31T14:00:53.606" v="49" actId="1076"/>
        <pc:sldMkLst>
          <pc:docMk/>
          <pc:sldMk cId="2679616663" sldId="351"/>
        </pc:sldMkLst>
        <pc:spChg chg="mod">
          <ac:chgData name="Bara | Codan-Consulting" userId="554184bf-26f9-450e-9c72-a656417ae593" providerId="ADAL" clId="{91333161-932C-45A7-A9CF-E2E38BC47BC4}" dt="2023-01-31T14:00:53.606" v="49" actId="1076"/>
          <ac:spMkLst>
            <pc:docMk/>
            <pc:sldMk cId="2679616663" sldId="351"/>
            <ac:spMk id="3" creationId="{9C919800-EC04-55D5-E781-A947FCC9C140}"/>
          </ac:spMkLst>
        </pc:spChg>
        <pc:picChg chg="del">
          <ac:chgData name="Bara | Codan-Consulting" userId="554184bf-26f9-450e-9c72-a656417ae593" providerId="ADAL" clId="{91333161-932C-45A7-A9CF-E2E38BC47BC4}" dt="2023-01-31T14:00:44.852" v="48" actId="478"/>
          <ac:picMkLst>
            <pc:docMk/>
            <pc:sldMk cId="2679616663" sldId="351"/>
            <ac:picMk id="5" creationId="{9088F41C-81C4-3978-DE53-9E919B75DE8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F76C6-5E27-4C11-BF5E-7CA03135B5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53812-7778-404B-8351-F22F074178DC}">
      <dgm:prSet phldrT="[Text]"/>
      <dgm:spPr>
        <a:solidFill>
          <a:srgbClr val="4B6D83">
            <a:alpha val="98000"/>
          </a:srgbClr>
        </a:solidFill>
      </dgm:spPr>
      <dgm:t>
        <a:bodyPr/>
        <a:lstStyle/>
        <a:p>
          <a:r>
            <a:rPr lang="cs-CZ" b="1" dirty="0"/>
            <a:t>Dedicated scientific programme</a:t>
          </a:r>
        </a:p>
        <a:p>
          <a:r>
            <a:rPr lang="cs-CZ" dirty="0"/>
            <a:t>Key sessions reflecting actual topics and new cutting-edge technologies presented by key opinion leaders</a:t>
          </a:r>
        </a:p>
        <a:p>
          <a:r>
            <a:rPr lang="cs-CZ" dirty="0"/>
            <a:t>More than 10 free paper sessions – abstract submission deadline in April!</a:t>
          </a:r>
          <a:endParaRPr lang="en-US" dirty="0"/>
        </a:p>
      </dgm:t>
    </dgm:pt>
    <dgm:pt modelId="{6C226D5A-646A-4AB7-A6B4-32147759A60B}" type="parTrans" cxnId="{A99FB33A-4758-4BBE-881A-7E8DB2084B4C}">
      <dgm:prSet/>
      <dgm:spPr/>
      <dgm:t>
        <a:bodyPr/>
        <a:lstStyle/>
        <a:p>
          <a:endParaRPr lang="en-US"/>
        </a:p>
      </dgm:t>
    </dgm:pt>
    <dgm:pt modelId="{07C1B8BF-CAE5-4CF2-AA4D-479195215B42}" type="sibTrans" cxnId="{A99FB33A-4758-4BBE-881A-7E8DB2084B4C}">
      <dgm:prSet/>
      <dgm:spPr/>
      <dgm:t>
        <a:bodyPr/>
        <a:lstStyle/>
        <a:p>
          <a:endParaRPr lang="en-US"/>
        </a:p>
      </dgm:t>
    </dgm:pt>
    <dgm:pt modelId="{6A168986-0FCF-4AFF-BAD9-B138DA116F41}">
      <dgm:prSet phldrT="[Text]"/>
      <dgm:spPr>
        <a:solidFill>
          <a:srgbClr val="00AAB4">
            <a:alpha val="64000"/>
          </a:srgbClr>
        </a:solidFill>
      </dgm:spPr>
      <dgm:t>
        <a:bodyPr/>
        <a:lstStyle/>
        <a:p>
          <a:r>
            <a:rPr lang="cs-CZ" dirty="0"/>
            <a:t>Traditional </a:t>
          </a:r>
          <a:r>
            <a:rPr lang="cs-CZ" b="1" dirty="0"/>
            <a:t>focus on interactive hands</a:t>
          </a:r>
          <a:r>
            <a:rPr lang="en-US" b="1"/>
            <a:t>-</a:t>
          </a:r>
          <a:r>
            <a:rPr lang="cs-CZ" b="1"/>
            <a:t>on </a:t>
          </a:r>
          <a:r>
            <a:rPr lang="cs-CZ" b="1" dirty="0"/>
            <a:t>workshops </a:t>
          </a:r>
          <a:r>
            <a:rPr lang="cs-CZ" dirty="0"/>
            <a:t>on various topics throughout the 3 days of the conference programme</a:t>
          </a:r>
        </a:p>
      </dgm:t>
    </dgm:pt>
    <dgm:pt modelId="{09F3DEE1-AE90-4E73-8A65-36FFFEE9F1AE}" type="parTrans" cxnId="{6FD60E0D-C9F4-4BFD-95FB-C22F1F06F7DD}">
      <dgm:prSet/>
      <dgm:spPr/>
      <dgm:t>
        <a:bodyPr/>
        <a:lstStyle/>
        <a:p>
          <a:endParaRPr lang="en-US"/>
        </a:p>
      </dgm:t>
    </dgm:pt>
    <dgm:pt modelId="{CCC14726-E999-423C-B2FF-FD1D855CC369}" type="sibTrans" cxnId="{6FD60E0D-C9F4-4BFD-95FB-C22F1F06F7DD}">
      <dgm:prSet/>
      <dgm:spPr/>
      <dgm:t>
        <a:bodyPr/>
        <a:lstStyle/>
        <a:p>
          <a:endParaRPr lang="en-US"/>
        </a:p>
      </dgm:t>
    </dgm:pt>
    <dgm:pt modelId="{5EBA172F-C5D9-4E4E-9643-1FEE5C33658E}">
      <dgm:prSet phldrT="[Text]"/>
      <dgm:spPr>
        <a:solidFill>
          <a:schemeClr val="accent1">
            <a:lumMod val="50000"/>
            <a:alpha val="76000"/>
          </a:schemeClr>
        </a:solidFill>
      </dgm:spPr>
      <dgm:t>
        <a:bodyPr/>
        <a:lstStyle/>
        <a:p>
          <a:r>
            <a:rPr lang="cs-CZ" b="1" dirty="0"/>
            <a:t>Ample networking opportunities </a:t>
          </a:r>
          <a:r>
            <a:rPr lang="cs-CZ" dirty="0"/>
            <a:t>and great social events: relaxed welcome reception, conference dinner in beautiful settings, traditional pressure ulcer awareness walk</a:t>
          </a:r>
          <a:r>
            <a:rPr lang="en-US" dirty="0"/>
            <a:t>, historical reenactment</a:t>
          </a:r>
        </a:p>
      </dgm:t>
    </dgm:pt>
    <dgm:pt modelId="{D1766952-7B08-46A5-8B30-96A3768D123D}" type="parTrans" cxnId="{31314FC6-D221-4C33-8DDE-9ED0FC70F68C}">
      <dgm:prSet/>
      <dgm:spPr/>
      <dgm:t>
        <a:bodyPr/>
        <a:lstStyle/>
        <a:p>
          <a:endParaRPr lang="en-US"/>
        </a:p>
      </dgm:t>
    </dgm:pt>
    <dgm:pt modelId="{245D042D-0BBD-4053-9700-BD3000808135}" type="sibTrans" cxnId="{31314FC6-D221-4C33-8DDE-9ED0FC70F68C}">
      <dgm:prSet/>
      <dgm:spPr/>
      <dgm:t>
        <a:bodyPr/>
        <a:lstStyle/>
        <a:p>
          <a:endParaRPr lang="en-US"/>
        </a:p>
      </dgm:t>
    </dgm:pt>
    <dgm:pt modelId="{112A6410-17A9-44DC-927F-CF35A7720618}">
      <dgm:prSet/>
      <dgm:spPr>
        <a:solidFill>
          <a:schemeClr val="bg1">
            <a:lumMod val="50000"/>
            <a:alpha val="94000"/>
          </a:schemeClr>
        </a:solidFill>
      </dgm:spPr>
      <dgm:t>
        <a:bodyPr/>
        <a:lstStyle/>
        <a:p>
          <a:r>
            <a:rPr lang="cs-CZ" dirty="0"/>
            <a:t>Large and lively </a:t>
          </a:r>
          <a:r>
            <a:rPr lang="cs-CZ" b="1" dirty="0"/>
            <a:t>exhibition area</a:t>
          </a:r>
        </a:p>
        <a:p>
          <a:r>
            <a:rPr lang="cs-CZ" dirty="0"/>
            <a:t>Industry workshops and symposia</a:t>
          </a:r>
          <a:endParaRPr lang="en-US" dirty="0"/>
        </a:p>
      </dgm:t>
    </dgm:pt>
    <dgm:pt modelId="{A4775940-A7FD-4444-AAAC-75277AE23058}" type="sibTrans" cxnId="{108DECD3-A8E4-4FA3-B7D4-EDABF4215DF0}">
      <dgm:prSet/>
      <dgm:spPr/>
      <dgm:t>
        <a:bodyPr/>
        <a:lstStyle/>
        <a:p>
          <a:endParaRPr lang="en-US"/>
        </a:p>
      </dgm:t>
    </dgm:pt>
    <dgm:pt modelId="{BF705317-3530-405E-98E0-B50139667F8E}" type="parTrans" cxnId="{108DECD3-A8E4-4FA3-B7D4-EDABF4215DF0}">
      <dgm:prSet/>
      <dgm:spPr/>
      <dgm:t>
        <a:bodyPr/>
        <a:lstStyle/>
        <a:p>
          <a:endParaRPr lang="en-US"/>
        </a:p>
      </dgm:t>
    </dgm:pt>
    <dgm:pt modelId="{B2E6D3AD-2C8E-4BA2-AEA0-ABD29CB487D1}" type="pres">
      <dgm:prSet presAssocID="{7F3F76C6-5E27-4C11-BF5E-7CA03135B583}" presName="linear" presStyleCnt="0">
        <dgm:presLayoutVars>
          <dgm:dir/>
          <dgm:resizeHandles val="exact"/>
        </dgm:presLayoutVars>
      </dgm:prSet>
      <dgm:spPr/>
    </dgm:pt>
    <dgm:pt modelId="{75322DA4-E0A1-4FB1-BB15-768806E91152}" type="pres">
      <dgm:prSet presAssocID="{19353812-7778-404B-8351-F22F074178DC}" presName="comp" presStyleCnt="0"/>
      <dgm:spPr/>
    </dgm:pt>
    <dgm:pt modelId="{FE2E7175-D173-45A8-857B-0CCACF718D4C}" type="pres">
      <dgm:prSet presAssocID="{19353812-7778-404B-8351-F22F074178DC}" presName="box" presStyleLbl="node1" presStyleIdx="0" presStyleCnt="4" custLinFactNeighborY="-3933"/>
      <dgm:spPr>
        <a:prstGeom prst="rect">
          <a:avLst/>
        </a:prstGeom>
      </dgm:spPr>
    </dgm:pt>
    <dgm:pt modelId="{D59A5B03-80B6-4585-8874-94A4854E6E8A}" type="pres">
      <dgm:prSet presAssocID="{19353812-7778-404B-8351-F22F074178DC}" presName="img" presStyleLbl="fgImgPlace1" presStyleIdx="0" presStyleCnt="4" custScaleX="98678" custScaleY="96193" custLinFactNeighborX="526" custLinFactNeighborY="138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>
          <a:noFill/>
        </a:ln>
      </dgm:spPr>
    </dgm:pt>
    <dgm:pt modelId="{29BA4447-0B7D-4750-991A-4B1F8E080460}" type="pres">
      <dgm:prSet presAssocID="{19353812-7778-404B-8351-F22F074178DC}" presName="text" presStyleLbl="node1" presStyleIdx="0" presStyleCnt="4">
        <dgm:presLayoutVars>
          <dgm:bulletEnabled val="1"/>
        </dgm:presLayoutVars>
      </dgm:prSet>
      <dgm:spPr/>
    </dgm:pt>
    <dgm:pt modelId="{245ADED1-8E41-4C34-BCD9-8DF2BC66C77A}" type="pres">
      <dgm:prSet presAssocID="{07C1B8BF-CAE5-4CF2-AA4D-479195215B42}" presName="spacer" presStyleCnt="0"/>
      <dgm:spPr/>
    </dgm:pt>
    <dgm:pt modelId="{9801B398-B16F-4CE3-8894-BC2069F8D05E}" type="pres">
      <dgm:prSet presAssocID="{6A168986-0FCF-4AFF-BAD9-B138DA116F41}" presName="comp" presStyleCnt="0"/>
      <dgm:spPr/>
    </dgm:pt>
    <dgm:pt modelId="{CB5412B0-0DA1-465D-864B-2E0E7CD38FB0}" type="pres">
      <dgm:prSet presAssocID="{6A168986-0FCF-4AFF-BAD9-B138DA116F41}" presName="box" presStyleLbl="node1" presStyleIdx="1" presStyleCnt="4"/>
      <dgm:spPr>
        <a:prstGeom prst="rect">
          <a:avLst/>
        </a:prstGeom>
      </dgm:spPr>
    </dgm:pt>
    <dgm:pt modelId="{7F56E474-02F6-4A77-BF66-9143B04D7274}" type="pres">
      <dgm:prSet presAssocID="{6A168986-0FCF-4AFF-BAD9-B138DA116F41}" presName="img" presStyleLbl="fgImgPlace1" presStyleIdx="1" presStyleCnt="4" custLinFactNeighborY="-3494"/>
      <dgm:spPr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</dgm:spPr>
    </dgm:pt>
    <dgm:pt modelId="{3DB86670-FAB0-40E1-8BB7-E378171A9552}" type="pres">
      <dgm:prSet presAssocID="{6A168986-0FCF-4AFF-BAD9-B138DA116F41}" presName="text" presStyleLbl="node1" presStyleIdx="1" presStyleCnt="4">
        <dgm:presLayoutVars>
          <dgm:bulletEnabled val="1"/>
        </dgm:presLayoutVars>
      </dgm:prSet>
      <dgm:spPr/>
    </dgm:pt>
    <dgm:pt modelId="{01FD548C-993A-4A4A-9087-737F38201678}" type="pres">
      <dgm:prSet presAssocID="{CCC14726-E999-423C-B2FF-FD1D855CC369}" presName="spacer" presStyleCnt="0"/>
      <dgm:spPr/>
    </dgm:pt>
    <dgm:pt modelId="{16834009-62E6-4B8B-B07B-3A221E0149BB}" type="pres">
      <dgm:prSet presAssocID="{5EBA172F-C5D9-4E4E-9643-1FEE5C33658E}" presName="comp" presStyleCnt="0"/>
      <dgm:spPr/>
    </dgm:pt>
    <dgm:pt modelId="{5F2F01DD-34CA-4B56-84C0-F8341FDE82D3}" type="pres">
      <dgm:prSet presAssocID="{5EBA172F-C5D9-4E4E-9643-1FEE5C33658E}" presName="box" presStyleLbl="node1" presStyleIdx="2" presStyleCnt="4" custLinFactNeighborY="1047"/>
      <dgm:spPr>
        <a:prstGeom prst="rect">
          <a:avLst/>
        </a:prstGeom>
      </dgm:spPr>
    </dgm:pt>
    <dgm:pt modelId="{468A968D-272F-4760-80BA-4FE822F0E88C}" type="pres">
      <dgm:prSet presAssocID="{5EBA172F-C5D9-4E4E-9643-1FEE5C33658E}" presName="img" presStyleLbl="fgImgPlace1" presStyleIdx="2" presStyleCnt="4"/>
      <dgm:spPr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</dgm:spPr>
    </dgm:pt>
    <dgm:pt modelId="{4970B04B-7F84-47E2-9ED0-8E3ADD57B77E}" type="pres">
      <dgm:prSet presAssocID="{5EBA172F-C5D9-4E4E-9643-1FEE5C33658E}" presName="text" presStyleLbl="node1" presStyleIdx="2" presStyleCnt="4">
        <dgm:presLayoutVars>
          <dgm:bulletEnabled val="1"/>
        </dgm:presLayoutVars>
      </dgm:prSet>
      <dgm:spPr/>
    </dgm:pt>
    <dgm:pt modelId="{98D1D914-4A43-4ABE-9019-3541D00297BE}" type="pres">
      <dgm:prSet presAssocID="{245D042D-0BBD-4053-9700-BD3000808135}" presName="spacer" presStyleCnt="0"/>
      <dgm:spPr/>
    </dgm:pt>
    <dgm:pt modelId="{C5F230CC-03F7-45C5-9DA4-F08FA88B942B}" type="pres">
      <dgm:prSet presAssocID="{112A6410-17A9-44DC-927F-CF35A7720618}" presName="comp" presStyleCnt="0"/>
      <dgm:spPr/>
    </dgm:pt>
    <dgm:pt modelId="{D702597D-5399-4A64-A0FE-4305ABBDE28A}" type="pres">
      <dgm:prSet presAssocID="{112A6410-17A9-44DC-927F-CF35A7720618}" presName="box" presStyleLbl="node1" presStyleIdx="3" presStyleCnt="4" custLinFactNeighborY="-770"/>
      <dgm:spPr>
        <a:prstGeom prst="rect">
          <a:avLst/>
        </a:prstGeom>
      </dgm:spPr>
    </dgm:pt>
    <dgm:pt modelId="{099E4A46-263C-416B-A95F-AB030375F5C1}" type="pres">
      <dgm:prSet presAssocID="{112A6410-17A9-44DC-927F-CF35A7720618}" presName="img" presStyleLbl="fgImgPlace1" presStyleIdx="3" presStyleCnt="4"/>
      <dgm:spPr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>
          <a:noFill/>
        </a:ln>
      </dgm:spPr>
    </dgm:pt>
    <dgm:pt modelId="{7D312BFC-B398-4508-93CA-27E64272CA56}" type="pres">
      <dgm:prSet presAssocID="{112A6410-17A9-44DC-927F-CF35A7720618}" presName="text" presStyleLbl="node1" presStyleIdx="3" presStyleCnt="4">
        <dgm:presLayoutVars>
          <dgm:bulletEnabled val="1"/>
        </dgm:presLayoutVars>
      </dgm:prSet>
      <dgm:spPr/>
    </dgm:pt>
  </dgm:ptLst>
  <dgm:cxnLst>
    <dgm:cxn modelId="{6FD60E0D-C9F4-4BFD-95FB-C22F1F06F7DD}" srcId="{7F3F76C6-5E27-4C11-BF5E-7CA03135B583}" destId="{6A168986-0FCF-4AFF-BAD9-B138DA116F41}" srcOrd="1" destOrd="0" parTransId="{09F3DEE1-AE90-4E73-8A65-36FFFEE9F1AE}" sibTransId="{CCC14726-E999-423C-B2FF-FD1D855CC369}"/>
    <dgm:cxn modelId="{3B23CE11-5692-450A-85D6-65752843E1D0}" type="presOf" srcId="{5EBA172F-C5D9-4E4E-9643-1FEE5C33658E}" destId="{5F2F01DD-34CA-4B56-84C0-F8341FDE82D3}" srcOrd="0" destOrd="0" presId="urn:microsoft.com/office/officeart/2005/8/layout/vList4"/>
    <dgm:cxn modelId="{A99FB33A-4758-4BBE-881A-7E8DB2084B4C}" srcId="{7F3F76C6-5E27-4C11-BF5E-7CA03135B583}" destId="{19353812-7778-404B-8351-F22F074178DC}" srcOrd="0" destOrd="0" parTransId="{6C226D5A-646A-4AB7-A6B4-32147759A60B}" sibTransId="{07C1B8BF-CAE5-4CF2-AA4D-479195215B42}"/>
    <dgm:cxn modelId="{2310F872-349A-451D-BBA1-C90A0A088F16}" type="presOf" srcId="{6A168986-0FCF-4AFF-BAD9-B138DA116F41}" destId="{CB5412B0-0DA1-465D-864B-2E0E7CD38FB0}" srcOrd="0" destOrd="0" presId="urn:microsoft.com/office/officeart/2005/8/layout/vList4"/>
    <dgm:cxn modelId="{C09EB777-76C7-4495-AE08-94B0D8938746}" type="presOf" srcId="{19353812-7778-404B-8351-F22F074178DC}" destId="{29BA4447-0B7D-4750-991A-4B1F8E080460}" srcOrd="1" destOrd="0" presId="urn:microsoft.com/office/officeart/2005/8/layout/vList4"/>
    <dgm:cxn modelId="{F11C849C-1401-4BB8-8C68-DBB020BF4859}" type="presOf" srcId="{7F3F76C6-5E27-4C11-BF5E-7CA03135B583}" destId="{B2E6D3AD-2C8E-4BA2-AEA0-ABD29CB487D1}" srcOrd="0" destOrd="0" presId="urn:microsoft.com/office/officeart/2005/8/layout/vList4"/>
    <dgm:cxn modelId="{69D66C9E-1DF2-4E38-B671-469C246BFC58}" type="presOf" srcId="{19353812-7778-404B-8351-F22F074178DC}" destId="{FE2E7175-D173-45A8-857B-0CCACF718D4C}" srcOrd="0" destOrd="0" presId="urn:microsoft.com/office/officeart/2005/8/layout/vList4"/>
    <dgm:cxn modelId="{31314FC6-D221-4C33-8DDE-9ED0FC70F68C}" srcId="{7F3F76C6-5E27-4C11-BF5E-7CA03135B583}" destId="{5EBA172F-C5D9-4E4E-9643-1FEE5C33658E}" srcOrd="2" destOrd="0" parTransId="{D1766952-7B08-46A5-8B30-96A3768D123D}" sibTransId="{245D042D-0BBD-4053-9700-BD3000808135}"/>
    <dgm:cxn modelId="{108DECD3-A8E4-4FA3-B7D4-EDABF4215DF0}" srcId="{7F3F76C6-5E27-4C11-BF5E-7CA03135B583}" destId="{112A6410-17A9-44DC-927F-CF35A7720618}" srcOrd="3" destOrd="0" parTransId="{BF705317-3530-405E-98E0-B50139667F8E}" sibTransId="{A4775940-A7FD-4444-AAAC-75277AE23058}"/>
    <dgm:cxn modelId="{AC0F3FDF-1C28-428B-B8FB-F862E1589990}" type="presOf" srcId="{6A168986-0FCF-4AFF-BAD9-B138DA116F41}" destId="{3DB86670-FAB0-40E1-8BB7-E378171A9552}" srcOrd="1" destOrd="0" presId="urn:microsoft.com/office/officeart/2005/8/layout/vList4"/>
    <dgm:cxn modelId="{427118E2-0C80-4EEA-BF64-ACC1C9AA064A}" type="presOf" srcId="{112A6410-17A9-44DC-927F-CF35A7720618}" destId="{7D312BFC-B398-4508-93CA-27E64272CA56}" srcOrd="1" destOrd="0" presId="urn:microsoft.com/office/officeart/2005/8/layout/vList4"/>
    <dgm:cxn modelId="{6E4DD2E8-A36A-4FD6-8253-A621CD13221C}" type="presOf" srcId="{5EBA172F-C5D9-4E4E-9643-1FEE5C33658E}" destId="{4970B04B-7F84-47E2-9ED0-8E3ADD57B77E}" srcOrd="1" destOrd="0" presId="urn:microsoft.com/office/officeart/2005/8/layout/vList4"/>
    <dgm:cxn modelId="{555241E9-974B-4B56-8D6E-C8426F0160E8}" type="presOf" srcId="{112A6410-17A9-44DC-927F-CF35A7720618}" destId="{D702597D-5399-4A64-A0FE-4305ABBDE28A}" srcOrd="0" destOrd="0" presId="urn:microsoft.com/office/officeart/2005/8/layout/vList4"/>
    <dgm:cxn modelId="{4A7B9BBE-354B-44B4-88D3-F20A8AF31A52}" type="presParOf" srcId="{B2E6D3AD-2C8E-4BA2-AEA0-ABD29CB487D1}" destId="{75322DA4-E0A1-4FB1-BB15-768806E91152}" srcOrd="0" destOrd="0" presId="urn:microsoft.com/office/officeart/2005/8/layout/vList4"/>
    <dgm:cxn modelId="{67E434CF-4655-4DAB-8452-A0BCC732CBEC}" type="presParOf" srcId="{75322DA4-E0A1-4FB1-BB15-768806E91152}" destId="{FE2E7175-D173-45A8-857B-0CCACF718D4C}" srcOrd="0" destOrd="0" presId="urn:microsoft.com/office/officeart/2005/8/layout/vList4"/>
    <dgm:cxn modelId="{FB13846D-2DD2-4CCB-8303-852773F69A4E}" type="presParOf" srcId="{75322DA4-E0A1-4FB1-BB15-768806E91152}" destId="{D59A5B03-80B6-4585-8874-94A4854E6E8A}" srcOrd="1" destOrd="0" presId="urn:microsoft.com/office/officeart/2005/8/layout/vList4"/>
    <dgm:cxn modelId="{66D47D2C-632E-4975-BC7F-080B55EEBCE9}" type="presParOf" srcId="{75322DA4-E0A1-4FB1-BB15-768806E91152}" destId="{29BA4447-0B7D-4750-991A-4B1F8E080460}" srcOrd="2" destOrd="0" presId="urn:microsoft.com/office/officeart/2005/8/layout/vList4"/>
    <dgm:cxn modelId="{A2669C4F-A91F-415C-B038-973D2140F751}" type="presParOf" srcId="{B2E6D3AD-2C8E-4BA2-AEA0-ABD29CB487D1}" destId="{245ADED1-8E41-4C34-BCD9-8DF2BC66C77A}" srcOrd="1" destOrd="0" presId="urn:microsoft.com/office/officeart/2005/8/layout/vList4"/>
    <dgm:cxn modelId="{789F9D8E-75C9-41D9-B3C8-A9220D94912D}" type="presParOf" srcId="{B2E6D3AD-2C8E-4BA2-AEA0-ABD29CB487D1}" destId="{9801B398-B16F-4CE3-8894-BC2069F8D05E}" srcOrd="2" destOrd="0" presId="urn:microsoft.com/office/officeart/2005/8/layout/vList4"/>
    <dgm:cxn modelId="{1EE41432-D8AF-4A7A-9533-18B1C950094A}" type="presParOf" srcId="{9801B398-B16F-4CE3-8894-BC2069F8D05E}" destId="{CB5412B0-0DA1-465D-864B-2E0E7CD38FB0}" srcOrd="0" destOrd="0" presId="urn:microsoft.com/office/officeart/2005/8/layout/vList4"/>
    <dgm:cxn modelId="{F3E60376-2E4C-4E30-A622-67F7F94847DE}" type="presParOf" srcId="{9801B398-B16F-4CE3-8894-BC2069F8D05E}" destId="{7F56E474-02F6-4A77-BF66-9143B04D7274}" srcOrd="1" destOrd="0" presId="urn:microsoft.com/office/officeart/2005/8/layout/vList4"/>
    <dgm:cxn modelId="{6C63ECB2-3B94-4E09-A51F-845B7CAAD3F2}" type="presParOf" srcId="{9801B398-B16F-4CE3-8894-BC2069F8D05E}" destId="{3DB86670-FAB0-40E1-8BB7-E378171A9552}" srcOrd="2" destOrd="0" presId="urn:microsoft.com/office/officeart/2005/8/layout/vList4"/>
    <dgm:cxn modelId="{10E9C501-1853-4815-919A-F2EDEB08A02C}" type="presParOf" srcId="{B2E6D3AD-2C8E-4BA2-AEA0-ABD29CB487D1}" destId="{01FD548C-993A-4A4A-9087-737F38201678}" srcOrd="3" destOrd="0" presId="urn:microsoft.com/office/officeart/2005/8/layout/vList4"/>
    <dgm:cxn modelId="{D56255A7-939B-4153-8E0A-9ABA1B8B5D39}" type="presParOf" srcId="{B2E6D3AD-2C8E-4BA2-AEA0-ABD29CB487D1}" destId="{16834009-62E6-4B8B-B07B-3A221E0149BB}" srcOrd="4" destOrd="0" presId="urn:microsoft.com/office/officeart/2005/8/layout/vList4"/>
    <dgm:cxn modelId="{483809C5-76E4-488B-8B37-696B4BA1EBDD}" type="presParOf" srcId="{16834009-62E6-4B8B-B07B-3A221E0149BB}" destId="{5F2F01DD-34CA-4B56-84C0-F8341FDE82D3}" srcOrd="0" destOrd="0" presId="urn:microsoft.com/office/officeart/2005/8/layout/vList4"/>
    <dgm:cxn modelId="{04DA7453-2D7E-445F-99C0-D0158EB59126}" type="presParOf" srcId="{16834009-62E6-4B8B-B07B-3A221E0149BB}" destId="{468A968D-272F-4760-80BA-4FE822F0E88C}" srcOrd="1" destOrd="0" presId="urn:microsoft.com/office/officeart/2005/8/layout/vList4"/>
    <dgm:cxn modelId="{1408DECA-B4E2-40D1-9E15-DDB3D52C9E6B}" type="presParOf" srcId="{16834009-62E6-4B8B-B07B-3A221E0149BB}" destId="{4970B04B-7F84-47E2-9ED0-8E3ADD57B77E}" srcOrd="2" destOrd="0" presId="urn:microsoft.com/office/officeart/2005/8/layout/vList4"/>
    <dgm:cxn modelId="{25014E38-D1DF-4248-9C41-54926F23C819}" type="presParOf" srcId="{B2E6D3AD-2C8E-4BA2-AEA0-ABD29CB487D1}" destId="{98D1D914-4A43-4ABE-9019-3541D00297BE}" srcOrd="5" destOrd="0" presId="urn:microsoft.com/office/officeart/2005/8/layout/vList4"/>
    <dgm:cxn modelId="{874AC569-FEAE-4F4D-ACAA-042176D93233}" type="presParOf" srcId="{B2E6D3AD-2C8E-4BA2-AEA0-ABD29CB487D1}" destId="{C5F230CC-03F7-45C5-9DA4-F08FA88B942B}" srcOrd="6" destOrd="0" presId="urn:microsoft.com/office/officeart/2005/8/layout/vList4"/>
    <dgm:cxn modelId="{7635F77C-F7D8-413D-BB38-1A5676D0143D}" type="presParOf" srcId="{C5F230CC-03F7-45C5-9DA4-F08FA88B942B}" destId="{D702597D-5399-4A64-A0FE-4305ABBDE28A}" srcOrd="0" destOrd="0" presId="urn:microsoft.com/office/officeart/2005/8/layout/vList4"/>
    <dgm:cxn modelId="{30C08DA3-DA7B-42AA-B6C9-BB3927C17F54}" type="presParOf" srcId="{C5F230CC-03F7-45C5-9DA4-F08FA88B942B}" destId="{099E4A46-263C-416B-A95F-AB030375F5C1}" srcOrd="1" destOrd="0" presId="urn:microsoft.com/office/officeart/2005/8/layout/vList4"/>
    <dgm:cxn modelId="{79E528D7-AFC7-4738-885F-57A8B5E69DBE}" type="presParOf" srcId="{C5F230CC-03F7-45C5-9DA4-F08FA88B942B}" destId="{7D312BFC-B398-4508-93CA-27E64272CA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E7175-D173-45A8-857B-0CCACF718D4C}">
      <dsp:nvSpPr>
        <dsp:cNvPr id="0" name=""/>
        <dsp:cNvSpPr/>
      </dsp:nvSpPr>
      <dsp:spPr>
        <a:xfrm>
          <a:off x="0" y="0"/>
          <a:ext cx="11963400" cy="1092150"/>
        </a:xfrm>
        <a:prstGeom prst="rect">
          <a:avLst/>
        </a:prstGeom>
        <a:solidFill>
          <a:srgbClr val="4B6D83">
            <a:alpha val="98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Dedicated scientific programme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Key sessions reflecting actual topics and new cutting-edge technologies presented by key opinion leaders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More than 10 free paper sessions – abstract submission deadline in April!</a:t>
          </a:r>
          <a:endParaRPr lang="en-US" sz="1700" kern="1200" dirty="0"/>
        </a:p>
      </dsp:txBody>
      <dsp:txXfrm>
        <a:off x="2501895" y="0"/>
        <a:ext cx="9461504" cy="1092150"/>
      </dsp:txXfrm>
    </dsp:sp>
    <dsp:sp modelId="{D59A5B03-80B6-4585-8874-94A4854E6E8A}">
      <dsp:nvSpPr>
        <dsp:cNvPr id="0" name=""/>
        <dsp:cNvSpPr/>
      </dsp:nvSpPr>
      <dsp:spPr>
        <a:xfrm>
          <a:off x="137616" y="127052"/>
          <a:ext cx="2361048" cy="84045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412B0-0DA1-465D-864B-2E0E7CD38FB0}">
      <dsp:nvSpPr>
        <dsp:cNvPr id="0" name=""/>
        <dsp:cNvSpPr/>
      </dsp:nvSpPr>
      <dsp:spPr>
        <a:xfrm>
          <a:off x="0" y="1201365"/>
          <a:ext cx="11963400" cy="1092150"/>
        </a:xfrm>
        <a:prstGeom prst="rect">
          <a:avLst/>
        </a:prstGeom>
        <a:solidFill>
          <a:srgbClr val="00AAB4">
            <a:alpha val="6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Traditional </a:t>
          </a:r>
          <a:r>
            <a:rPr lang="cs-CZ" sz="1700" b="1" kern="1200" dirty="0"/>
            <a:t>focus on interactive hands</a:t>
          </a:r>
          <a:r>
            <a:rPr lang="en-US" sz="1700" b="1" kern="1200"/>
            <a:t>-</a:t>
          </a:r>
          <a:r>
            <a:rPr lang="cs-CZ" sz="1700" b="1" kern="1200"/>
            <a:t>on </a:t>
          </a:r>
          <a:r>
            <a:rPr lang="cs-CZ" sz="1700" b="1" kern="1200" dirty="0"/>
            <a:t>workshops </a:t>
          </a:r>
          <a:r>
            <a:rPr lang="cs-CZ" sz="1700" kern="1200" dirty="0"/>
            <a:t>on various topics throughout the 3 days of the conference programme</a:t>
          </a:r>
        </a:p>
      </dsp:txBody>
      <dsp:txXfrm>
        <a:off x="2501895" y="1201365"/>
        <a:ext cx="9461504" cy="1092150"/>
      </dsp:txXfrm>
    </dsp:sp>
    <dsp:sp modelId="{7F56E474-02F6-4A77-BF66-9143B04D7274}">
      <dsp:nvSpPr>
        <dsp:cNvPr id="0" name=""/>
        <dsp:cNvSpPr/>
      </dsp:nvSpPr>
      <dsp:spPr>
        <a:xfrm>
          <a:off x="109215" y="1280052"/>
          <a:ext cx="2392680" cy="87372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01DD-34CA-4B56-84C0-F8341FDE82D3}">
      <dsp:nvSpPr>
        <dsp:cNvPr id="0" name=""/>
        <dsp:cNvSpPr/>
      </dsp:nvSpPr>
      <dsp:spPr>
        <a:xfrm>
          <a:off x="0" y="2414165"/>
          <a:ext cx="11963400" cy="1092150"/>
        </a:xfrm>
        <a:prstGeom prst="rect">
          <a:avLst/>
        </a:prstGeom>
        <a:solidFill>
          <a:schemeClr val="accent1">
            <a:lumMod val="50000"/>
            <a:alpha val="7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Ample networking opportunities </a:t>
          </a:r>
          <a:r>
            <a:rPr lang="cs-CZ" sz="1700" kern="1200" dirty="0"/>
            <a:t>and great social events: relaxed welcome reception, conference dinner in beautiful settings, traditional pressure ulcer awareness walk</a:t>
          </a:r>
          <a:r>
            <a:rPr lang="en-US" sz="1700" kern="1200" dirty="0"/>
            <a:t>, historical reenactment</a:t>
          </a:r>
        </a:p>
      </dsp:txBody>
      <dsp:txXfrm>
        <a:off x="2501895" y="2414165"/>
        <a:ext cx="9461504" cy="1092150"/>
      </dsp:txXfrm>
    </dsp:sp>
    <dsp:sp modelId="{468A968D-272F-4760-80BA-4FE822F0E88C}">
      <dsp:nvSpPr>
        <dsp:cNvPr id="0" name=""/>
        <dsp:cNvSpPr/>
      </dsp:nvSpPr>
      <dsp:spPr>
        <a:xfrm>
          <a:off x="109215" y="2511945"/>
          <a:ext cx="2392680" cy="87372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2597D-5399-4A64-A0FE-4305ABBDE28A}">
      <dsp:nvSpPr>
        <dsp:cNvPr id="0" name=""/>
        <dsp:cNvSpPr/>
      </dsp:nvSpPr>
      <dsp:spPr>
        <a:xfrm>
          <a:off x="0" y="3595685"/>
          <a:ext cx="11963400" cy="1092150"/>
        </a:xfrm>
        <a:prstGeom prst="rect">
          <a:avLst/>
        </a:prstGeom>
        <a:solidFill>
          <a:schemeClr val="bg1">
            <a:lumMod val="50000"/>
            <a:alpha val="9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Large and lively </a:t>
          </a:r>
          <a:r>
            <a:rPr lang="cs-CZ" sz="1700" b="1" kern="1200" dirty="0"/>
            <a:t>exhibition area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Industry workshops and symposia</a:t>
          </a:r>
          <a:endParaRPr lang="en-US" sz="1700" kern="1200" dirty="0"/>
        </a:p>
      </dsp:txBody>
      <dsp:txXfrm>
        <a:off x="2501895" y="3595685"/>
        <a:ext cx="9461504" cy="1092150"/>
      </dsp:txXfrm>
    </dsp:sp>
    <dsp:sp modelId="{099E4A46-263C-416B-A95F-AB030375F5C1}">
      <dsp:nvSpPr>
        <dsp:cNvPr id="0" name=""/>
        <dsp:cNvSpPr/>
      </dsp:nvSpPr>
      <dsp:spPr>
        <a:xfrm>
          <a:off x="109215" y="3713310"/>
          <a:ext cx="2392680" cy="87372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A8051-13CA-43F5-B394-E1C0ABA4E665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DBABE-4DA8-4413-A1B7-18A0D4710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C754C-DFD3-42B3-9CCB-A5A9DC804C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2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C754C-DFD3-42B3-9CCB-A5A9DC804C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4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C754C-DFD3-42B3-9CCB-A5A9DC804C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3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4BE7-7850-4990-853C-0E71FF0C1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65307-9CE9-4ECF-A162-50E0C7FDD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E1C5E-F017-4E33-A665-EE5AD2AB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AFE04-90FA-496E-9B39-210941D1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1CDF-E162-4F1A-A39D-56ED4368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3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0449-3B04-488B-9BAC-E915168F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82C23-DD5B-48C9-B204-D6E19B513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130A-5D0A-4114-B1FB-A0BE9F6C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FE16-987C-46F6-A2F4-33D33749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AD761-C1B6-4107-BC46-1B83EC0F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4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A004E-65C0-4A80-A8B6-1E4A2A867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6FDC3-6AE3-471F-BF6F-697BB1652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62F5D-B804-4502-9B8B-9D97D9D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0030-0678-4BCD-BB38-7582DEADC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FCB86-83F0-463B-A4E0-39889212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CD71-CCA1-4166-824D-CFEE3A99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14500-618C-4AF8-A688-2F620C344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F9C58-3BDA-4784-9C99-1844648C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618DB-7D03-46FF-B54A-D23B5850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F6BD7-7E64-4521-9341-BD5B0B04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1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7C87-100F-4C6A-9D5F-5BE86607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3F838-E9BC-4A4E-9BCD-90D5EB80B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8B316-48FA-4566-80FA-D1713BDF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D68C-D498-4BEB-AC19-634B0ED0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ACCC-3DC6-4C4B-89FA-3CF93D8A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2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672B-0BAB-4323-AE13-068962C0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707BC-F74D-4ECB-8AD7-93B840C3E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7C189-0D4C-4882-AFD8-2126D924B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D0B23-C0D0-4E48-AE51-E843F21A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847D5-5E6F-4D92-A42D-859BF7D0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76DB2-5D61-4C6D-98CD-C93EEEEA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1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D2BB-91F2-4BFA-9561-0599B20A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4ED77-621E-4075-AF10-36B5473E4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21FC8-BDB1-46C8-8A5A-F121A4DF5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86C9D-93F7-46D8-B1F7-0A2F62711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77472-79FA-4985-9651-E92A731FC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F65BE-20DE-4C13-8780-7146766F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76F82-660A-4386-B821-2DC4BF61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21DAB-9163-475F-9DE6-D3E36416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A6B2-87E9-4990-9390-210AA0C0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BDFA7-C832-437F-8930-1212408F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C034A-5971-4E9B-9E7D-F0AA2F54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79543-3EEF-4FFB-86A3-85FD5894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E1936-323C-46CB-A0F1-8F0AC074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7DA41-EB54-4A3A-A600-35B98F66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6CB8E-326E-4C59-95C5-0F196378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2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F049-E6F7-4240-B573-C99E71B4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5E17E-5AD8-44DB-800C-5FBCE79A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D4641-1898-4A52-BECB-0576B9F45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1EFEE-4105-48E1-8B85-86888C25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C8A48-64F5-4959-AF83-FC9D3621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2B0F8-799B-4FFF-B3B2-836EF646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6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D3A2-792D-4A48-8B66-07976754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A7AE5-F714-4A40-92A1-CFD852C3F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CB0F1-5649-423A-8A0E-FF0D72E48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DB2DF-CF55-48A7-963A-1EB991B0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3D741-3F72-43D2-A99F-10499C07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8D93D-C636-4E71-AB6F-73DD153C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8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95ED0-50BF-476F-8869-6ED08612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0E029-0B1D-4C47-9CEE-235F3FAD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1E11-01F8-496A-B0D9-2777F547C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7E309-DB5D-484E-A9B0-F58F74BDD673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5E96C-AB3C-4BDA-8A45-64F70119F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2CC09-92DB-47AE-9E20-0F948920F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460E-0439-44AF-89E9-CDD6946D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47FA-56FB-4078-9874-587E55F7E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D7D741-D861-35AE-814C-2DE5347A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" y="100041"/>
            <a:ext cx="9486565" cy="2959100"/>
          </a:xfrm>
        </p:spPr>
        <p:txBody>
          <a:bodyPr>
            <a:noAutofit/>
          </a:bodyPr>
          <a:lstStyle/>
          <a:p>
            <a:r>
              <a:rPr lang="cs-CZ" sz="4600" b="1" dirty="0">
                <a:solidFill>
                  <a:srgbClr val="002060"/>
                </a:solidFill>
              </a:rPr>
              <a:t>SAVE THE DATE:</a:t>
            </a:r>
            <a:br>
              <a:rPr lang="cs-CZ" sz="4600" dirty="0">
                <a:solidFill>
                  <a:srgbClr val="002060"/>
                </a:solidFill>
              </a:rPr>
            </a:br>
            <a:r>
              <a:rPr lang="cs-CZ" sz="4600" dirty="0">
                <a:solidFill>
                  <a:srgbClr val="002060"/>
                </a:solidFill>
              </a:rPr>
              <a:t>The 23rd annual meeting of the </a:t>
            </a:r>
            <a:r>
              <a:rPr lang="cs-CZ" sz="4600" b="1" dirty="0">
                <a:solidFill>
                  <a:srgbClr val="002060"/>
                </a:solidFill>
              </a:rPr>
              <a:t>European Pressure Ulcer Advisory Panel</a:t>
            </a:r>
            <a:r>
              <a:rPr lang="cs-CZ" sz="4600" dirty="0">
                <a:solidFill>
                  <a:srgbClr val="002060"/>
                </a:solidFill>
              </a:rPr>
              <a:t> coming to </a:t>
            </a:r>
            <a:r>
              <a:rPr lang="cs-CZ" sz="4600" b="1" dirty="0">
                <a:solidFill>
                  <a:srgbClr val="002060"/>
                </a:solidFill>
              </a:rPr>
              <a:t>Leeds, UK in 2023!</a:t>
            </a:r>
            <a:endParaRPr lang="en-US" sz="4600" dirty="0">
              <a:solidFill>
                <a:srgbClr val="002060"/>
              </a:solidFill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20C640-CDCC-DEC3-3F42-96605B0D7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4" y="5518216"/>
            <a:ext cx="7302285" cy="1347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784C6-C9DB-E1C9-65FD-8DC18F0DC4FF}"/>
              </a:ext>
            </a:extLst>
          </p:cNvPr>
          <p:cNvSpPr txBox="1"/>
          <p:nvPr/>
        </p:nvSpPr>
        <p:spPr>
          <a:xfrm>
            <a:off x="67732" y="2917203"/>
            <a:ext cx="811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2060"/>
                </a:solidFill>
              </a:rPr>
              <a:t>13-15 September 2023, Royal Armouries, Leeds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33227-8C12-DA90-49AE-E704990165FA}"/>
              </a:ext>
            </a:extLst>
          </p:cNvPr>
          <p:cNvSpPr txBox="1"/>
          <p:nvPr/>
        </p:nvSpPr>
        <p:spPr>
          <a:xfrm>
            <a:off x="1499957" y="3753631"/>
            <a:ext cx="3503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13A5C"/>
                </a:solidFill>
              </a:rPr>
              <a:t>Local society collaborator </a:t>
            </a:r>
            <a:endParaRPr lang="en-US" sz="2400" dirty="0">
              <a:solidFill>
                <a:srgbClr val="013A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CDAC5-0446-E4AF-1716-BC71B1798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599" y="3753631"/>
            <a:ext cx="845869" cy="85735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1F290D2-C870-534A-AB21-5F752E5A4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52" y="-262550"/>
            <a:ext cx="2675748" cy="18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9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47FA-56FB-4078-9874-587E55F7E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470F8E-254A-6AE4-B1D8-343B7C3B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4140200" cy="10075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69E06F-568B-59F7-324B-9E2963AE686E}"/>
              </a:ext>
            </a:extLst>
          </p:cNvPr>
          <p:cNvSpPr txBox="1"/>
          <p:nvPr/>
        </p:nvSpPr>
        <p:spPr>
          <a:xfrm>
            <a:off x="0" y="1087845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4B6D83"/>
                </a:solidFill>
              </a:rPr>
              <a:t>INNOVATIONS IN PRESSURE ULCER PREVENTION AND TREATMENT</a:t>
            </a:r>
            <a:endParaRPr lang="en-US" sz="2800" b="1" dirty="0">
              <a:solidFill>
                <a:srgbClr val="4B6D8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F6A06-1DD9-2C31-8930-8AA5695CBF3B}"/>
              </a:ext>
            </a:extLst>
          </p:cNvPr>
          <p:cNvSpPr/>
          <p:nvPr/>
        </p:nvSpPr>
        <p:spPr>
          <a:xfrm>
            <a:off x="96837" y="2122205"/>
            <a:ext cx="7235826" cy="3504495"/>
          </a:xfrm>
          <a:prstGeom prst="rect">
            <a:avLst/>
          </a:prstGeom>
          <a:solidFill>
            <a:srgbClr val="013A5C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/>
              <a:t>Topics:</a:t>
            </a:r>
          </a:p>
          <a:p>
            <a:r>
              <a:rPr lang="en-US" sz="2000" dirty="0"/>
              <a:t>• Involving service users in pressure ulcer research and priorities</a:t>
            </a:r>
          </a:p>
          <a:p>
            <a:r>
              <a:rPr lang="en-US" sz="2000" dirty="0"/>
              <a:t>• Ensuring person </a:t>
            </a:r>
            <a:r>
              <a:rPr lang="en-US" sz="2000" dirty="0" err="1"/>
              <a:t>centredness</a:t>
            </a:r>
            <a:r>
              <a:rPr lang="en-US" sz="2000" dirty="0"/>
              <a:t> in pressure ulcer prevention</a:t>
            </a:r>
          </a:p>
          <a:p>
            <a:r>
              <a:rPr lang="en-US" sz="2000" dirty="0"/>
              <a:t>and treatment</a:t>
            </a:r>
          </a:p>
          <a:p>
            <a:r>
              <a:rPr lang="en-US" sz="2000" dirty="0"/>
              <a:t>• The role of risk assessment in pressure ulcer prevention</a:t>
            </a:r>
          </a:p>
          <a:p>
            <a:r>
              <a:rPr lang="en-US" sz="2000" dirty="0"/>
              <a:t>• New technologies to support care delivery for prevention</a:t>
            </a:r>
          </a:p>
          <a:p>
            <a:r>
              <a:rPr lang="en-US" sz="2000" dirty="0"/>
              <a:t>and treatment</a:t>
            </a:r>
          </a:p>
          <a:p>
            <a:r>
              <a:rPr lang="en-US" sz="2000" dirty="0"/>
              <a:t>• Surgical interventions for pressure ulcer treatment</a:t>
            </a:r>
          </a:p>
          <a:p>
            <a:r>
              <a:rPr lang="en-US" sz="2000" dirty="0"/>
              <a:t>• Challenges in pressure ulcer research</a:t>
            </a:r>
          </a:p>
          <a:p>
            <a:r>
              <a:rPr lang="en-US" sz="2000" dirty="0"/>
              <a:t>• Writing for </a:t>
            </a:r>
            <a:r>
              <a:rPr lang="en-US" sz="2000" dirty="0" err="1"/>
              <a:t>scienti</a:t>
            </a:r>
            <a:r>
              <a:rPr lang="cs-CZ" sz="2000" dirty="0"/>
              <a:t>fi</a:t>
            </a:r>
            <a:r>
              <a:rPr lang="en-US" sz="2000" dirty="0"/>
              <a:t>c journals</a:t>
            </a:r>
          </a:p>
          <a:p>
            <a:r>
              <a:rPr lang="cs-CZ" sz="2000" b="1" dirty="0"/>
              <a:t>... and much more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AD1FC6-681B-5BD1-02C5-519ABB4D4CE3}"/>
              </a:ext>
            </a:extLst>
          </p:cNvPr>
          <p:cNvSpPr txBox="1"/>
          <p:nvPr/>
        </p:nvSpPr>
        <p:spPr>
          <a:xfrm>
            <a:off x="0" y="5845015"/>
            <a:ext cx="466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AAB4"/>
                </a:solidFill>
              </a:rPr>
              <a:t>www.epuap2023.org</a:t>
            </a:r>
            <a:endParaRPr lang="en-US" sz="4000" b="1" dirty="0">
              <a:solidFill>
                <a:srgbClr val="00AAB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6409C-8911-78EB-7CFF-609DED5C0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107" y="409184"/>
            <a:ext cx="3979179" cy="603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1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47FA-56FB-4078-9874-587E55F7E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19800-EC04-55D5-E781-A947FCC9C140}"/>
              </a:ext>
            </a:extLst>
          </p:cNvPr>
          <p:cNvSpPr txBox="1"/>
          <p:nvPr/>
        </p:nvSpPr>
        <p:spPr>
          <a:xfrm>
            <a:off x="0" y="90428"/>
            <a:ext cx="1196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600" b="1" dirty="0">
                <a:solidFill>
                  <a:srgbClr val="013A5C"/>
                </a:solidFill>
              </a:rPr>
              <a:t>EPUAP Annual Meeting </a:t>
            </a:r>
            <a:r>
              <a:rPr lang="cs-CZ" sz="4600" dirty="0">
                <a:solidFill>
                  <a:srgbClr val="013A5C"/>
                </a:solidFill>
              </a:rPr>
              <a:t>means</a:t>
            </a:r>
            <a:r>
              <a:rPr lang="cs-CZ" sz="4600" b="1" dirty="0">
                <a:solidFill>
                  <a:srgbClr val="013A5C"/>
                </a:solidFill>
              </a:rPr>
              <a:t> 3 days full of </a:t>
            </a:r>
            <a:endParaRPr lang="en-US" sz="4600" b="1" dirty="0">
              <a:solidFill>
                <a:srgbClr val="013A5C"/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7ED7B29-6CE5-0071-2C18-481AA73DF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289609"/>
              </p:ext>
            </p:extLst>
          </p:nvPr>
        </p:nvGraphicFramePr>
        <p:xfrm>
          <a:off x="50800" y="981076"/>
          <a:ext cx="11963400" cy="469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D256D82-98C3-5557-30C7-A1251585607A}"/>
              </a:ext>
            </a:extLst>
          </p:cNvPr>
          <p:cNvSpPr txBox="1"/>
          <p:nvPr/>
        </p:nvSpPr>
        <p:spPr>
          <a:xfrm>
            <a:off x="50800" y="5797165"/>
            <a:ext cx="7248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600" b="1" dirty="0">
                <a:solidFill>
                  <a:srgbClr val="FFC000"/>
                </a:solidFill>
                <a:latin typeface="Lucida Handwriting" panose="03010101010101010101" pitchFamily="66" charset="0"/>
              </a:rPr>
              <a:t>See you in Leeds!</a:t>
            </a:r>
            <a:endParaRPr lang="en-US" sz="5600" b="1" dirty="0">
              <a:solidFill>
                <a:srgbClr val="FFC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1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220</Words>
  <Application>Microsoft Office PowerPoint</Application>
  <PresentationFormat>Widescreen</PresentationFormat>
  <Paragraphs>34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Lucida Handwriting</vt:lpstr>
      <vt:lpstr>Office Theme</vt:lpstr>
      <vt:lpstr>SAVE THE DATE: The 23rd annual meeting of the European Pressure Ulcer Advisory Panel coming to Leeds, UK in 2023!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would like to invite you to ESB 2022 in Porto, Portugal!</dc:title>
  <dc:creator>Eva | Codan-Consulting</dc:creator>
  <cp:lastModifiedBy>Bara | Codan-Consulting</cp:lastModifiedBy>
  <cp:revision>3</cp:revision>
  <dcterms:created xsi:type="dcterms:W3CDTF">2021-11-08T18:12:05Z</dcterms:created>
  <dcterms:modified xsi:type="dcterms:W3CDTF">2023-02-01T13:08:43Z</dcterms:modified>
</cp:coreProperties>
</file>