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2" r:id="rId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06732-66C6-4E28-91C3-F62BFA3A2628}" v="3" dt="2023-07-13T14:40:58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2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7/13/2023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7/13/2023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22669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no financial interests or relationships to disclose with regard to the subject matter of this presentation.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A6336EB1-D3F8-88CF-9AF9-B7941B2C5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93678"/>
            <a:ext cx="9144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21907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Type of Relationship: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3F1F7B89-0724-59A2-1D9C-6CF2DADE8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93678"/>
            <a:ext cx="9144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76200" y="2190750"/>
            <a:ext cx="8472697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Grant/research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Consultant: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Speakers 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Employment: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Other:</a:t>
            </a:r>
          </a:p>
        </p:txBody>
      </p:sp>
      <p:pic>
        <p:nvPicPr>
          <p:cNvPr id="4" name="Picture 3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C79D266D-79A5-D543-6F5D-12BD61C64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93678"/>
            <a:ext cx="9144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5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376</TotalTime>
  <Words>119</Words>
  <Application>Microsoft Office PowerPoint</Application>
  <PresentationFormat>On-screen Show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Eva | Codan-Consulting</cp:lastModifiedBy>
  <cp:revision>30</cp:revision>
  <dcterms:created xsi:type="dcterms:W3CDTF">2012-04-13T14:33:19Z</dcterms:created>
  <dcterms:modified xsi:type="dcterms:W3CDTF">2023-07-13T14:41:33Z</dcterms:modified>
</cp:coreProperties>
</file>