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63" r:id="rId3"/>
    <p:sldId id="262" r:id="rId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05C"/>
    <a:srgbClr val="000066"/>
    <a:srgbClr val="FF7C80"/>
    <a:srgbClr val="FF6D6D"/>
    <a:srgbClr val="000000"/>
    <a:srgbClr val="BDDEFF"/>
    <a:srgbClr val="99CCFF"/>
    <a:srgbClr val="003399"/>
    <a:srgbClr val="821904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00BC6-9B19-BD57-10AC-7B6A5D8358F8}" v="12" dt="2024-06-12T11:41:31.765"/>
    <p1510:client id="{A2B8C17E-3C7F-422F-9EF4-29F02EADF189}" v="3" dt="2024-06-12T08:40:50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450E649-7841-4084-8974-5F95669967FF}" type="datetime1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DADBD10-4395-4133-8C64-DBD6BDC5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2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085850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5/27/2025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B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2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7883" y="21524"/>
            <a:ext cx="4648200" cy="1085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5A94C6-B0FA-49BA-B334-C7EF0181C8CA}" type="datetimeFigureOut">
              <a:rPr lang="en-US" smtClean="0">
                <a:solidFill>
                  <a:srgbClr val="00B050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5/27/2025</a:t>
            </a:fld>
            <a:endParaRPr lang="en-US">
              <a:solidFill>
                <a:srgbClr val="00B05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B05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5D5751-79B0-43A0-A543-EECE5F194014}" type="slidenum">
              <a:rPr lang="en-US" smtClean="0">
                <a:solidFill>
                  <a:srgbClr val="00B050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B05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266950"/>
            <a:ext cx="8472697" cy="1866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  <a:latin typeface="Arial"/>
                <a:cs typeface="Arial"/>
              </a:rPr>
              <a:t>Speaker</a:t>
            </a:r>
            <a:r>
              <a:rPr lang="cs-CZ" sz="1400" dirty="0">
                <a:solidFill>
                  <a:srgbClr val="19305C"/>
                </a:solidFill>
                <a:latin typeface="Arial"/>
                <a:cs typeface="Arial"/>
              </a:rPr>
              <a:t>‘s</a:t>
            </a:r>
            <a:r>
              <a:rPr lang="en-US" sz="1400" dirty="0">
                <a:solidFill>
                  <a:srgbClr val="19305C"/>
                </a:solidFill>
                <a:latin typeface="Arial"/>
                <a:cs typeface="Arial"/>
              </a:rPr>
              <a:t> </a:t>
            </a:r>
            <a:r>
              <a:rPr lang="cs-CZ" sz="1400" dirty="0">
                <a:solidFill>
                  <a:srgbClr val="19305C"/>
                </a:solidFill>
                <a:latin typeface="Arial"/>
                <a:cs typeface="Arial"/>
              </a:rPr>
              <a:t>Name</a:t>
            </a:r>
            <a:r>
              <a:rPr lang="en-US" sz="1400" dirty="0">
                <a:solidFill>
                  <a:srgbClr val="19305C"/>
                </a:solidFill>
                <a:latin typeface="Arial"/>
                <a:cs typeface="Arial"/>
              </a:rPr>
              <a:t>:</a:t>
            </a:r>
            <a:endParaRPr lang="en-US" sz="1400" dirty="0">
              <a:solidFill>
                <a:srgbClr val="19305C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19305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  <a:latin typeface="Arial"/>
                <a:cs typeface="Arial"/>
              </a:rPr>
              <a:t>I have no financial interests or relationships to disclose regarding the subject matter of this presentation.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45" y="165735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Interests or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US" sz="2400" dirty="0">
              <a:solidFill>
                <a:srgbClr val="19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A388981F-95D5-79CD-63E7-24CD3053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2600" cy="13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2190750"/>
            <a:ext cx="8472697" cy="186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Speaker</a:t>
            </a:r>
            <a:r>
              <a:rPr lang="cs-CZ" sz="1400" dirty="0">
                <a:solidFill>
                  <a:srgbClr val="19305C"/>
                </a:solidFill>
              </a:rPr>
              <a:t>‘s</a:t>
            </a:r>
            <a:r>
              <a:rPr lang="en-US" sz="1400" dirty="0">
                <a:solidFill>
                  <a:srgbClr val="19305C"/>
                </a:solidFill>
              </a:rPr>
              <a:t> </a:t>
            </a:r>
            <a:r>
              <a:rPr lang="cs-CZ" sz="1400" dirty="0">
                <a:solidFill>
                  <a:srgbClr val="19305C"/>
                </a:solidFill>
              </a:rPr>
              <a:t>n</a:t>
            </a:r>
            <a:r>
              <a:rPr lang="en-US" sz="1400" dirty="0" err="1">
                <a:solidFill>
                  <a:srgbClr val="19305C"/>
                </a:solidFill>
              </a:rPr>
              <a:t>ame</a:t>
            </a:r>
            <a:r>
              <a:rPr lang="en-US" sz="1400" dirty="0">
                <a:solidFill>
                  <a:srgbClr val="19305C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>
              <a:solidFill>
                <a:srgbClr val="19305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I have the following financial interest or relationship to disclose with regard to the subject matter of this presentation:</a:t>
            </a:r>
          </a:p>
          <a:p>
            <a:pPr marL="0" indent="0">
              <a:buNone/>
            </a:pPr>
            <a:endParaRPr lang="en-US" sz="1400" dirty="0">
              <a:solidFill>
                <a:srgbClr val="19305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Company Name: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Type of Relationship: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45" y="165735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Interests or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US" sz="2400" dirty="0">
              <a:solidFill>
                <a:srgbClr val="19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802DAC26-8DCF-AA0C-04F4-CFC94E5F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2600" cy="13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55" y="165735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Interests or</a:t>
            </a:r>
            <a:r>
              <a:rPr lang="cs-CZ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93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US" sz="2400" dirty="0">
              <a:solidFill>
                <a:srgbClr val="193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6982" y="2190750"/>
            <a:ext cx="8472697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Speaker</a:t>
            </a:r>
            <a:r>
              <a:rPr lang="cs-CZ" sz="1400" dirty="0">
                <a:solidFill>
                  <a:srgbClr val="19305C"/>
                </a:solidFill>
              </a:rPr>
              <a:t>‘s</a:t>
            </a:r>
            <a:r>
              <a:rPr lang="en-US" sz="1400" dirty="0">
                <a:solidFill>
                  <a:srgbClr val="19305C"/>
                </a:solidFill>
              </a:rPr>
              <a:t> </a:t>
            </a:r>
            <a:r>
              <a:rPr lang="cs-CZ" sz="1400" dirty="0">
                <a:solidFill>
                  <a:srgbClr val="19305C"/>
                </a:solidFill>
              </a:rPr>
              <a:t>n</a:t>
            </a:r>
            <a:r>
              <a:rPr lang="en-US" sz="1400" dirty="0" err="1">
                <a:solidFill>
                  <a:srgbClr val="19305C"/>
                </a:solidFill>
              </a:rPr>
              <a:t>ame</a:t>
            </a:r>
            <a:r>
              <a:rPr lang="en-US" sz="1400" dirty="0">
                <a:solidFill>
                  <a:srgbClr val="19305C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>
              <a:solidFill>
                <a:srgbClr val="19305C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9305C"/>
                </a:solidFill>
              </a:rPr>
              <a:t>I have the following financial interest or relationship(s) to disclose with regard to the subject matter of this presentation: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305C"/>
                </a:solidFill>
              </a:rPr>
              <a:t>Grant/research support: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305C"/>
                </a:solidFill>
              </a:rPr>
              <a:t>Consultant: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305C"/>
                </a:solidFill>
              </a:rPr>
              <a:t>Speakers Bureau: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305C"/>
                </a:solidFill>
              </a:rPr>
              <a:t>Employment: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9305C"/>
                </a:solidFill>
              </a:rPr>
              <a:t>Other:</a:t>
            </a:r>
          </a:p>
        </p:txBody>
      </p:sp>
      <p:pic>
        <p:nvPicPr>
          <p:cNvPr id="4" name="Picture 3" descr="A blue and white background with text&#10;&#10;AI-generated content may be incorrect.">
            <a:extLst>
              <a:ext uri="{FF2B5EF4-FFF2-40B4-BE49-F238E27FC236}">
                <a16:creationId xmlns:a16="http://schemas.microsoft.com/office/drawing/2014/main" id="{C1F21755-9DED-FDE3-170E-E8FDDDD9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2600" cy="13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2014 Style">
      <a:dk1>
        <a:srgbClr val="00B050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50000">
              <a:schemeClr val="bg1"/>
            </a:gs>
            <a:gs pos="100000">
              <a:srgbClr val="C00000"/>
            </a:gs>
            <a:gs pos="0">
              <a:schemeClr val="tx1">
                <a:lumMod val="50000"/>
              </a:schemeClr>
            </a:gs>
          </a:gsLst>
          <a:path path="circle">
            <a:fillToRect r="100000" b="100000"/>
          </a:path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Multi12</Template>
  <TotalTime>383</TotalTime>
  <Words>116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Declaration of Relevant  Financial Interests or Relationships</dc:title>
  <dc:creator>Sally S. Moran</dc:creator>
  <cp:lastModifiedBy>Eva | Codan-Consulting</cp:lastModifiedBy>
  <cp:revision>54</cp:revision>
  <dcterms:created xsi:type="dcterms:W3CDTF">2012-04-13T14:33:19Z</dcterms:created>
  <dcterms:modified xsi:type="dcterms:W3CDTF">2025-05-27T12:47:58Z</dcterms:modified>
</cp:coreProperties>
</file>